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1" r:id="rId6"/>
    <p:sldId id="286" r:id="rId7"/>
    <p:sldId id="282" r:id="rId8"/>
    <p:sldId id="283" r:id="rId9"/>
    <p:sldId id="28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02" d="100"/>
          <a:sy n="102" d="100"/>
        </p:scale>
        <p:origin x="8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12/6/2021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12/6/2021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chor="ctr">
            <a:normAutofit/>
          </a:bodyPr>
          <a:lstStyle/>
          <a:p>
            <a:r>
              <a:rPr lang="en-US" sz="4000" dirty="0"/>
              <a:t>The Dry Bones Prophecy of Ezekiel</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fontScale="92500"/>
          </a:bodyPr>
          <a:lstStyle/>
          <a:p>
            <a:pPr algn="l"/>
            <a:r>
              <a:rPr lang="en-US" sz="2300" dirty="0">
                <a:solidFill>
                  <a:srgbClr val="5792BA"/>
                </a:solidFill>
              </a:rPr>
              <a:t>Maj. Tom Baird, </a:t>
            </a:r>
            <a:r>
              <a:rPr lang="en-US" sz="1600" dirty="0">
                <a:solidFill>
                  <a:srgbClr val="5792BA"/>
                </a:solidFill>
              </a:rPr>
              <a:t>MBA</a:t>
            </a:r>
            <a:r>
              <a:rPr lang="en-US" sz="2300" dirty="0">
                <a:solidFill>
                  <a:srgbClr val="5792BA"/>
                </a:solidFill>
              </a:rPr>
              <a:t> (Ret.)</a:t>
            </a:r>
          </a:p>
          <a:p>
            <a:pPr algn="l"/>
            <a:r>
              <a:rPr lang="en-US" dirty="0">
                <a:solidFill>
                  <a:srgbClr val="5792BA"/>
                </a:solidFill>
              </a:rPr>
              <a:t>Prof. Tom Mack, </a:t>
            </a:r>
            <a:r>
              <a:rPr lang="en-US" sz="1600" dirty="0">
                <a:solidFill>
                  <a:srgbClr val="5792BA"/>
                </a:solidFill>
              </a:rPr>
              <a:t>MBA</a:t>
            </a:r>
            <a:r>
              <a:rPr lang="en-US" sz="2300" dirty="0">
                <a:solidFill>
                  <a:srgbClr val="5792BA"/>
                </a:solidFill>
              </a:rPr>
              <a:t> (Ret.)</a:t>
            </a:r>
          </a:p>
        </p:txBody>
      </p:sp>
    </p:spTree>
    <p:extLst>
      <p:ext uri="{BB962C8B-B14F-4D97-AF65-F5344CB8AC3E}">
        <p14:creationId xmlns:p14="http://schemas.microsoft.com/office/powerpoint/2010/main" val="158312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06C7-231D-4E6F-8282-1197D7600EC2}"/>
              </a:ext>
            </a:extLst>
          </p:cNvPr>
          <p:cNvSpPr>
            <a:spLocks noGrp="1"/>
          </p:cNvSpPr>
          <p:nvPr>
            <p:ph type="title"/>
          </p:nvPr>
        </p:nvSpPr>
        <p:spPr/>
        <p:txBody>
          <a:bodyPr/>
          <a:lstStyle/>
          <a:p>
            <a:r>
              <a:rPr lang="en-US" dirty="0"/>
              <a:t>The Dry Bones Prophecy</a:t>
            </a:r>
          </a:p>
        </p:txBody>
      </p:sp>
      <p:sp>
        <p:nvSpPr>
          <p:cNvPr id="3" name="Content Placeholder 2">
            <a:extLst>
              <a:ext uri="{FF2B5EF4-FFF2-40B4-BE49-F238E27FC236}">
                <a16:creationId xmlns:a16="http://schemas.microsoft.com/office/drawing/2014/main" id="{88D692CE-22F0-4549-B63C-BF5D10D360DF}"/>
              </a:ext>
            </a:extLst>
          </p:cNvPr>
          <p:cNvSpPr>
            <a:spLocks noGrp="1"/>
          </p:cNvSpPr>
          <p:nvPr>
            <p:ph idx="1"/>
          </p:nvPr>
        </p:nvSpPr>
        <p:spPr/>
        <p:txBody>
          <a:bodyPr>
            <a:normAutofit/>
          </a:bodyPr>
          <a:lstStyle/>
          <a:p>
            <a:r>
              <a:rPr lang="en-US" sz="2400" dirty="0">
                <a:latin typeface="Goudy Old Style" panose="02020502050305020303" pitchFamily="18" charset="0"/>
              </a:rPr>
              <a:t>The hand of YHWH was upon me, and carried me out in the spirit of YHWH, and set me down in the midst of the valley which was full of bones, </a:t>
            </a:r>
          </a:p>
          <a:p>
            <a:r>
              <a:rPr lang="en-US" sz="2400" dirty="0">
                <a:latin typeface="Goudy Old Style" panose="02020502050305020303" pitchFamily="18" charset="0"/>
              </a:rPr>
              <a:t>And caused me to pass by them round about: and, behold, there were very many in the open valley; and, lo, they were very dry. And He said unto me, </a:t>
            </a:r>
            <a:r>
              <a:rPr lang="en-US" sz="2400" u="sng" dirty="0">
                <a:latin typeface="Goudy Old Style" panose="02020502050305020303" pitchFamily="18" charset="0"/>
              </a:rPr>
              <a:t>Son of man, can these bones live?</a:t>
            </a:r>
            <a:r>
              <a:rPr lang="en-US" sz="2400" dirty="0">
                <a:latin typeface="Goudy Old Style" panose="02020502050305020303" pitchFamily="18" charset="0"/>
              </a:rPr>
              <a:t> </a:t>
            </a:r>
          </a:p>
          <a:p>
            <a:r>
              <a:rPr lang="en-US" sz="2400" dirty="0">
                <a:latin typeface="Goudy Old Style" panose="02020502050305020303" pitchFamily="18" charset="0"/>
              </a:rPr>
              <a:t>And I answered, O Master YHWH, thou </a:t>
            </a:r>
            <a:r>
              <a:rPr lang="en-US" sz="2400" dirty="0" err="1">
                <a:latin typeface="Goudy Old Style" panose="02020502050305020303" pitchFamily="18" charset="0"/>
              </a:rPr>
              <a:t>knowest</a:t>
            </a:r>
            <a:r>
              <a:rPr lang="en-US" sz="2400" dirty="0">
                <a:latin typeface="Goudy Old Style" panose="02020502050305020303" pitchFamily="18" charset="0"/>
              </a:rPr>
              <a:t>. (Ezekiel 37:1-3)</a:t>
            </a:r>
          </a:p>
        </p:txBody>
      </p:sp>
    </p:spTree>
    <p:extLst>
      <p:ext uri="{BB962C8B-B14F-4D97-AF65-F5344CB8AC3E}">
        <p14:creationId xmlns:p14="http://schemas.microsoft.com/office/powerpoint/2010/main" val="238779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06C7-231D-4E6F-8282-1197D7600EC2}"/>
              </a:ext>
            </a:extLst>
          </p:cNvPr>
          <p:cNvSpPr>
            <a:spLocks noGrp="1"/>
          </p:cNvSpPr>
          <p:nvPr>
            <p:ph type="title"/>
          </p:nvPr>
        </p:nvSpPr>
        <p:spPr/>
        <p:txBody>
          <a:bodyPr/>
          <a:lstStyle/>
          <a:p>
            <a:r>
              <a:rPr lang="en-US" dirty="0"/>
              <a:t>The Dry Bones Prophecy</a:t>
            </a:r>
          </a:p>
        </p:txBody>
      </p:sp>
      <p:sp>
        <p:nvSpPr>
          <p:cNvPr id="3" name="Content Placeholder 2">
            <a:extLst>
              <a:ext uri="{FF2B5EF4-FFF2-40B4-BE49-F238E27FC236}">
                <a16:creationId xmlns:a16="http://schemas.microsoft.com/office/drawing/2014/main" id="{88D692CE-22F0-4549-B63C-BF5D10D360DF}"/>
              </a:ext>
            </a:extLst>
          </p:cNvPr>
          <p:cNvSpPr>
            <a:spLocks noGrp="1"/>
          </p:cNvSpPr>
          <p:nvPr>
            <p:ph idx="1"/>
          </p:nvPr>
        </p:nvSpPr>
        <p:spPr>
          <a:xfrm>
            <a:off x="913795" y="1866900"/>
            <a:ext cx="10353762" cy="4458486"/>
          </a:xfrm>
        </p:spPr>
        <p:txBody>
          <a:bodyPr>
            <a:normAutofit/>
          </a:bodyPr>
          <a:lstStyle/>
          <a:p>
            <a:r>
              <a:rPr lang="en-US" sz="3200" dirty="0">
                <a:latin typeface="Goudy Old Style" panose="02020502050305020303" pitchFamily="18" charset="0"/>
              </a:rPr>
              <a:t>And He said unto me, </a:t>
            </a:r>
            <a:r>
              <a:rPr lang="en-US" sz="3200" u="sng" dirty="0">
                <a:latin typeface="Goudy Old Style" panose="02020502050305020303" pitchFamily="18" charset="0"/>
              </a:rPr>
              <a:t>Son of man, can these bones live?</a:t>
            </a:r>
            <a:r>
              <a:rPr lang="en-US" sz="3200" dirty="0">
                <a:latin typeface="Goudy Old Style" panose="02020502050305020303" pitchFamily="18" charset="0"/>
              </a:rPr>
              <a:t> </a:t>
            </a:r>
          </a:p>
          <a:p>
            <a:pPr lvl="1"/>
            <a:r>
              <a:rPr lang="en-US" sz="2800" dirty="0">
                <a:latin typeface="Goudy Old Style" panose="02020502050305020303" pitchFamily="18" charset="0"/>
              </a:rPr>
              <a:t>Why would YHWH ask Ezekiel a question like this?</a:t>
            </a:r>
          </a:p>
          <a:p>
            <a:pPr lvl="2"/>
            <a:r>
              <a:rPr lang="en-US" sz="2400" dirty="0">
                <a:latin typeface="Goudy Old Style" panose="02020502050305020303" pitchFamily="18" charset="0"/>
              </a:rPr>
              <a:t>Talking to the dead is considered Necromancy and forbidden in the Torah.</a:t>
            </a:r>
          </a:p>
          <a:p>
            <a:pPr lvl="2"/>
            <a:r>
              <a:rPr lang="en-US" sz="2400" dirty="0">
                <a:latin typeface="Goudy Old Style" panose="02020502050305020303" pitchFamily="18" charset="0"/>
              </a:rPr>
              <a:t>Therefore, it can only by raising the dead, which only Elijah and Elisha had accomplished.</a:t>
            </a:r>
          </a:p>
          <a:p>
            <a:pPr lvl="2"/>
            <a:r>
              <a:rPr lang="en-US" sz="2400" dirty="0">
                <a:latin typeface="Goudy Old Style" panose="02020502050305020303" pitchFamily="18" charset="0"/>
              </a:rPr>
              <a:t>Ezekiel knew that only YHWH can raise the dead? That he would only be a vessel in doing this.</a:t>
            </a:r>
          </a:p>
          <a:p>
            <a:pPr lvl="2"/>
            <a:r>
              <a:rPr lang="en-US" sz="2400" dirty="0">
                <a:latin typeface="Goudy Old Style" panose="02020502050305020303" pitchFamily="18" charset="0"/>
              </a:rPr>
              <a:t>Ezekiel did know about the doctrine of the Resurrection of the Dead but YHWH would clarify that this was NOT what He was talking about.</a:t>
            </a:r>
          </a:p>
        </p:txBody>
      </p:sp>
    </p:spTree>
    <p:extLst>
      <p:ext uri="{BB962C8B-B14F-4D97-AF65-F5344CB8AC3E}">
        <p14:creationId xmlns:p14="http://schemas.microsoft.com/office/powerpoint/2010/main" val="273343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06C7-231D-4E6F-8282-1197D7600EC2}"/>
              </a:ext>
            </a:extLst>
          </p:cNvPr>
          <p:cNvSpPr>
            <a:spLocks noGrp="1"/>
          </p:cNvSpPr>
          <p:nvPr>
            <p:ph type="title"/>
          </p:nvPr>
        </p:nvSpPr>
        <p:spPr/>
        <p:txBody>
          <a:bodyPr/>
          <a:lstStyle/>
          <a:p>
            <a:r>
              <a:rPr lang="en-US" dirty="0"/>
              <a:t>The Dry Bones Prophecy</a:t>
            </a:r>
          </a:p>
        </p:txBody>
      </p:sp>
      <p:sp>
        <p:nvSpPr>
          <p:cNvPr id="3" name="Content Placeholder 2">
            <a:extLst>
              <a:ext uri="{FF2B5EF4-FFF2-40B4-BE49-F238E27FC236}">
                <a16:creationId xmlns:a16="http://schemas.microsoft.com/office/drawing/2014/main" id="{88D692CE-22F0-4549-B63C-BF5D10D360DF}"/>
              </a:ext>
            </a:extLst>
          </p:cNvPr>
          <p:cNvSpPr>
            <a:spLocks noGrp="1"/>
          </p:cNvSpPr>
          <p:nvPr>
            <p:ph idx="1"/>
          </p:nvPr>
        </p:nvSpPr>
        <p:spPr/>
        <p:txBody>
          <a:bodyPr>
            <a:normAutofit lnSpcReduction="10000"/>
          </a:bodyPr>
          <a:lstStyle/>
          <a:p>
            <a:r>
              <a:rPr lang="en-US" sz="2400" dirty="0">
                <a:latin typeface="Goudy Old Style" panose="02020502050305020303" pitchFamily="18" charset="0"/>
              </a:rPr>
              <a:t>Again he said unto me, Prophesy upon these bones, and say unto them, O ye dry bones, hear the word of YHWH. </a:t>
            </a:r>
          </a:p>
          <a:p>
            <a:r>
              <a:rPr lang="en-US" sz="2400" dirty="0">
                <a:latin typeface="Goudy Old Style" panose="02020502050305020303" pitchFamily="18" charset="0"/>
              </a:rPr>
              <a:t>Thus saith the Master YHWH unto these bones; Behold, I will cause breath to enter into you, and ye shall live: </a:t>
            </a:r>
          </a:p>
          <a:p>
            <a:pPr lvl="1"/>
            <a:r>
              <a:rPr lang="en-US" sz="2200" dirty="0">
                <a:latin typeface="Goudy Old Style" panose="02020502050305020303" pitchFamily="18" charset="0"/>
              </a:rPr>
              <a:t>And YHWH Elohim formed man of the dust of the ground, and </a:t>
            </a:r>
            <a:r>
              <a:rPr lang="en-US" sz="2200" u="sng" dirty="0">
                <a:latin typeface="Goudy Old Style" panose="02020502050305020303" pitchFamily="18" charset="0"/>
              </a:rPr>
              <a:t>breathed into his nostrils the breath of life; and man became a living soul</a:t>
            </a:r>
            <a:r>
              <a:rPr lang="en-US" sz="2200" dirty="0">
                <a:latin typeface="Goudy Old Style" panose="02020502050305020303" pitchFamily="18" charset="0"/>
              </a:rPr>
              <a:t>. (Genesis 2:7)</a:t>
            </a:r>
          </a:p>
          <a:p>
            <a:r>
              <a:rPr lang="en-US" sz="2400" dirty="0">
                <a:latin typeface="Goudy Old Style" panose="02020502050305020303" pitchFamily="18" charset="0"/>
              </a:rPr>
              <a:t>And I will lay sinews upon you, and will bring up flesh upon you, and cover you with skin, and put breath in you, and ye shall live; and ye shall know that I am YHWH. (Ezekiel 37:4-6)</a:t>
            </a:r>
          </a:p>
        </p:txBody>
      </p:sp>
    </p:spTree>
    <p:extLst>
      <p:ext uri="{BB962C8B-B14F-4D97-AF65-F5344CB8AC3E}">
        <p14:creationId xmlns:p14="http://schemas.microsoft.com/office/powerpoint/2010/main" val="212964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06C7-231D-4E6F-8282-1197D7600EC2}"/>
              </a:ext>
            </a:extLst>
          </p:cNvPr>
          <p:cNvSpPr>
            <a:spLocks noGrp="1"/>
          </p:cNvSpPr>
          <p:nvPr>
            <p:ph type="title"/>
          </p:nvPr>
        </p:nvSpPr>
        <p:spPr/>
        <p:txBody>
          <a:bodyPr/>
          <a:lstStyle/>
          <a:p>
            <a:r>
              <a:rPr lang="en-US" dirty="0"/>
              <a:t>The Dry Bones Prophecy</a:t>
            </a:r>
          </a:p>
        </p:txBody>
      </p:sp>
      <p:sp>
        <p:nvSpPr>
          <p:cNvPr id="3" name="Content Placeholder 2">
            <a:extLst>
              <a:ext uri="{FF2B5EF4-FFF2-40B4-BE49-F238E27FC236}">
                <a16:creationId xmlns:a16="http://schemas.microsoft.com/office/drawing/2014/main" id="{88D692CE-22F0-4549-B63C-BF5D10D360DF}"/>
              </a:ext>
            </a:extLst>
          </p:cNvPr>
          <p:cNvSpPr>
            <a:spLocks noGrp="1"/>
          </p:cNvSpPr>
          <p:nvPr>
            <p:ph idx="1"/>
          </p:nvPr>
        </p:nvSpPr>
        <p:spPr/>
        <p:txBody>
          <a:bodyPr>
            <a:normAutofit/>
          </a:bodyPr>
          <a:lstStyle/>
          <a:p>
            <a:r>
              <a:rPr lang="en-US" sz="2400" dirty="0">
                <a:latin typeface="Goudy Old Style" panose="02020502050305020303" pitchFamily="18" charset="0"/>
              </a:rPr>
              <a:t>So, I prophesied as I was commanded: and as I prophesied, there was a noise, and behold a shaking, and the bones came together, bone to his bone. </a:t>
            </a:r>
          </a:p>
          <a:p>
            <a:r>
              <a:rPr lang="en-US" sz="2400" dirty="0">
                <a:latin typeface="Goudy Old Style" panose="02020502050305020303" pitchFamily="18" charset="0"/>
              </a:rPr>
              <a:t>And when I beheld, lo, the sinews and the flesh came up upon them, and the skin covered them above: but there was no breath in them. </a:t>
            </a:r>
          </a:p>
          <a:p>
            <a:r>
              <a:rPr lang="en-US" sz="2400" dirty="0">
                <a:latin typeface="Goudy Old Style" panose="02020502050305020303" pitchFamily="18" charset="0"/>
              </a:rPr>
              <a:t>Then said he unto me, Prophesy unto the wind, prophesy, son of man, and say to the wind, Thus saith the Master YHWH; </a:t>
            </a:r>
            <a:r>
              <a:rPr lang="en-US" sz="2400" u="sng" dirty="0">
                <a:latin typeface="Goudy Old Style" panose="02020502050305020303" pitchFamily="18" charset="0"/>
              </a:rPr>
              <a:t>Come from the four winds</a:t>
            </a:r>
            <a:r>
              <a:rPr lang="en-US" sz="2400" dirty="0">
                <a:latin typeface="Goudy Old Style" panose="02020502050305020303" pitchFamily="18" charset="0"/>
              </a:rPr>
              <a:t>, O breath, and breathe upon these slain, that they may live. (Ezekiel 37:7-9)</a:t>
            </a:r>
          </a:p>
        </p:txBody>
      </p:sp>
    </p:spTree>
    <p:extLst>
      <p:ext uri="{BB962C8B-B14F-4D97-AF65-F5344CB8AC3E}">
        <p14:creationId xmlns:p14="http://schemas.microsoft.com/office/powerpoint/2010/main" val="334902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06C7-231D-4E6F-8282-1197D7600EC2}"/>
              </a:ext>
            </a:extLst>
          </p:cNvPr>
          <p:cNvSpPr>
            <a:spLocks noGrp="1"/>
          </p:cNvSpPr>
          <p:nvPr>
            <p:ph type="title"/>
          </p:nvPr>
        </p:nvSpPr>
        <p:spPr/>
        <p:txBody>
          <a:bodyPr/>
          <a:lstStyle/>
          <a:p>
            <a:r>
              <a:rPr lang="en-US" dirty="0"/>
              <a:t>The Dry Bones Prophecy</a:t>
            </a:r>
          </a:p>
        </p:txBody>
      </p:sp>
      <p:sp>
        <p:nvSpPr>
          <p:cNvPr id="3" name="Content Placeholder 2">
            <a:extLst>
              <a:ext uri="{FF2B5EF4-FFF2-40B4-BE49-F238E27FC236}">
                <a16:creationId xmlns:a16="http://schemas.microsoft.com/office/drawing/2014/main" id="{88D692CE-22F0-4549-B63C-BF5D10D360DF}"/>
              </a:ext>
            </a:extLst>
          </p:cNvPr>
          <p:cNvSpPr>
            <a:spLocks noGrp="1"/>
          </p:cNvSpPr>
          <p:nvPr>
            <p:ph idx="1"/>
          </p:nvPr>
        </p:nvSpPr>
        <p:spPr>
          <a:xfrm>
            <a:off x="913795" y="2076450"/>
            <a:ext cx="10634040" cy="3714749"/>
          </a:xfrm>
        </p:spPr>
        <p:txBody>
          <a:bodyPr>
            <a:normAutofit/>
          </a:bodyPr>
          <a:lstStyle/>
          <a:p>
            <a:r>
              <a:rPr lang="en-US" sz="2400" dirty="0">
                <a:latin typeface="Goudy Old Style" panose="02020502050305020303" pitchFamily="18" charset="0"/>
              </a:rPr>
              <a:t>So I prophesied as he commanded me, and the breath came into them, and they lived, and stood up upon their feet, </a:t>
            </a:r>
            <a:r>
              <a:rPr lang="en-US" sz="2400" u="sng" dirty="0">
                <a:latin typeface="Goudy Old Style" panose="02020502050305020303" pitchFamily="18" charset="0"/>
              </a:rPr>
              <a:t>an exceeding great army</a:t>
            </a:r>
            <a:r>
              <a:rPr lang="en-US" sz="2400" dirty="0">
                <a:latin typeface="Goudy Old Style" panose="02020502050305020303" pitchFamily="18" charset="0"/>
              </a:rPr>
              <a:t>. </a:t>
            </a:r>
          </a:p>
          <a:p>
            <a:r>
              <a:rPr lang="en-US" sz="2400" spc="-40" dirty="0">
                <a:latin typeface="Goudy Old Style" panose="02020502050305020303" pitchFamily="18" charset="0"/>
              </a:rPr>
              <a:t>Then he said unto me, Son of man, these bones are </a:t>
            </a:r>
            <a:r>
              <a:rPr lang="en-US" sz="2400" u="sng" spc="-40" dirty="0">
                <a:latin typeface="Goudy Old Style" panose="02020502050305020303" pitchFamily="18" charset="0"/>
              </a:rPr>
              <a:t>the whole house of Israel</a:t>
            </a:r>
            <a:r>
              <a:rPr lang="en-US" sz="2400" spc="-40" dirty="0">
                <a:latin typeface="Goudy Old Style" panose="02020502050305020303" pitchFamily="18" charset="0"/>
              </a:rPr>
              <a:t>: behold, they say, </a:t>
            </a:r>
            <a:r>
              <a:rPr lang="en-US" sz="2400" u="sng" spc="-40" dirty="0">
                <a:latin typeface="Goudy Old Style" panose="02020502050305020303" pitchFamily="18" charset="0"/>
              </a:rPr>
              <a:t>Our bones are dried, and our hope is lost: we are cut off for our parts</a:t>
            </a:r>
            <a:r>
              <a:rPr lang="en-US" sz="2400" spc="-40" dirty="0">
                <a:latin typeface="Goudy Old Style" panose="02020502050305020303" pitchFamily="18" charset="0"/>
              </a:rPr>
              <a:t>. </a:t>
            </a:r>
          </a:p>
          <a:p>
            <a:r>
              <a:rPr lang="en-US" sz="2400" dirty="0">
                <a:latin typeface="Goudy Old Style" panose="02020502050305020303" pitchFamily="18" charset="0"/>
              </a:rPr>
              <a:t>Therefore prophesy and say unto them, Thus saith the Master YHWH; Behold, O my people, I will open your graves, and cause you to come up out of your graves, and </a:t>
            </a:r>
            <a:r>
              <a:rPr lang="en-US" sz="2400" u="sng" dirty="0">
                <a:latin typeface="Goudy Old Style" panose="02020502050305020303" pitchFamily="18" charset="0"/>
              </a:rPr>
              <a:t>bring you into the land of Israel</a:t>
            </a:r>
            <a:r>
              <a:rPr lang="en-US" sz="2400" dirty="0">
                <a:latin typeface="Goudy Old Style" panose="02020502050305020303" pitchFamily="18" charset="0"/>
              </a:rPr>
              <a:t>. (Ezekiel 37:10-12)</a:t>
            </a:r>
          </a:p>
        </p:txBody>
      </p:sp>
    </p:spTree>
    <p:extLst>
      <p:ext uri="{BB962C8B-B14F-4D97-AF65-F5344CB8AC3E}">
        <p14:creationId xmlns:p14="http://schemas.microsoft.com/office/powerpoint/2010/main" val="360859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06C7-231D-4E6F-8282-1197D7600EC2}"/>
              </a:ext>
            </a:extLst>
          </p:cNvPr>
          <p:cNvSpPr>
            <a:spLocks noGrp="1"/>
          </p:cNvSpPr>
          <p:nvPr>
            <p:ph type="title"/>
          </p:nvPr>
        </p:nvSpPr>
        <p:spPr/>
        <p:txBody>
          <a:bodyPr/>
          <a:lstStyle/>
          <a:p>
            <a:r>
              <a:rPr lang="en-US" dirty="0"/>
              <a:t>The Dry Bones Prophecy</a:t>
            </a:r>
          </a:p>
        </p:txBody>
      </p:sp>
      <p:sp>
        <p:nvSpPr>
          <p:cNvPr id="3" name="Content Placeholder 2">
            <a:extLst>
              <a:ext uri="{FF2B5EF4-FFF2-40B4-BE49-F238E27FC236}">
                <a16:creationId xmlns:a16="http://schemas.microsoft.com/office/drawing/2014/main" id="{88D692CE-22F0-4549-B63C-BF5D10D360DF}"/>
              </a:ext>
            </a:extLst>
          </p:cNvPr>
          <p:cNvSpPr>
            <a:spLocks noGrp="1"/>
          </p:cNvSpPr>
          <p:nvPr>
            <p:ph idx="1"/>
          </p:nvPr>
        </p:nvSpPr>
        <p:spPr>
          <a:xfrm>
            <a:off x="913795" y="2076450"/>
            <a:ext cx="10634040" cy="3714749"/>
          </a:xfrm>
        </p:spPr>
        <p:txBody>
          <a:bodyPr>
            <a:normAutofit/>
          </a:bodyPr>
          <a:lstStyle/>
          <a:p>
            <a:r>
              <a:rPr lang="en-US" sz="2400" dirty="0">
                <a:latin typeface="Goudy Old Style" panose="02020502050305020303" pitchFamily="18" charset="0"/>
              </a:rPr>
              <a:t>And ye shall know that I am YHWH, when I have opened your graves, O my people, and brought you up out of your graves, </a:t>
            </a:r>
          </a:p>
          <a:p>
            <a:r>
              <a:rPr lang="en-US" sz="2400" dirty="0">
                <a:latin typeface="Goudy Old Style" panose="02020502050305020303" pitchFamily="18" charset="0"/>
              </a:rPr>
              <a:t>And </a:t>
            </a:r>
            <a:r>
              <a:rPr lang="en-US" sz="2400" u="sng" dirty="0">
                <a:latin typeface="Goudy Old Style" panose="02020502050305020303" pitchFamily="18" charset="0"/>
              </a:rPr>
              <a:t>shall put my spirit in you</a:t>
            </a:r>
            <a:r>
              <a:rPr lang="en-US" sz="2400" dirty="0">
                <a:latin typeface="Goudy Old Style" panose="02020502050305020303" pitchFamily="18" charset="0"/>
              </a:rPr>
              <a:t>, and ye shall live, and I shall place you in your own land: then shall ye know that I YHWH have spoken it, and performed it, saith YHWH. (Ezekiel 37:13-14)</a:t>
            </a:r>
          </a:p>
        </p:txBody>
      </p:sp>
    </p:spTree>
    <p:extLst>
      <p:ext uri="{BB962C8B-B14F-4D97-AF65-F5344CB8AC3E}">
        <p14:creationId xmlns:p14="http://schemas.microsoft.com/office/powerpoint/2010/main" val="839532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{FB51304D-C4EB-4B89-8231-6BB93DCBEB69}tf11665031_win32</Template>
  <TotalTime>257</TotalTime>
  <Words>695</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 Nova</vt:lpstr>
      <vt:lpstr>Arial Nova Light</vt:lpstr>
      <vt:lpstr>Goudy Old Style</vt:lpstr>
      <vt:lpstr>Wingdings 2</vt:lpstr>
      <vt:lpstr>SlateVTI</vt:lpstr>
      <vt:lpstr>The Dry Bones Prophecy of Ezekiel</vt:lpstr>
      <vt:lpstr>The Dry Bones Prophecy</vt:lpstr>
      <vt:lpstr>The Dry Bones Prophecy</vt:lpstr>
      <vt:lpstr>The Dry Bones Prophecy</vt:lpstr>
      <vt:lpstr>The Dry Bones Prophecy</vt:lpstr>
      <vt:lpstr>The Dry Bones Prophecy</vt:lpstr>
      <vt:lpstr>The Dry Bones Prophecy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Dry Bones Prophecy of Ezekiel</dc:title>
  <dc:creator>Tom Mack</dc:creator>
  <cp:lastModifiedBy>Tom Mack</cp:lastModifiedBy>
  <cp:revision>2</cp:revision>
  <dcterms:created xsi:type="dcterms:W3CDTF">2021-12-06T19:35:18Z</dcterms:created>
  <dcterms:modified xsi:type="dcterms:W3CDTF">2021-12-06T23:52:49Z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